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856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00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5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794243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9891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434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7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23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150230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588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5B40F31-7062-4CF7-ABBF-F89C22B6E5C5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7893CC1-7C0E-44C4-B7CC-68E75091275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09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ki.com/" TargetMode="External"/><Relationship Id="rId2" Type="http://schemas.openxmlformats.org/officeDocument/2006/relationships/hyperlink" Target="http://www.referenc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8236" y="719736"/>
            <a:ext cx="6549968" cy="1163935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Puerto </a:t>
            </a:r>
            <a:r>
              <a:rPr lang="en-US" dirty="0"/>
              <a:t>R</a:t>
            </a:r>
            <a:r>
              <a:rPr lang="en-US" dirty="0" smtClean="0"/>
              <a:t>ico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alex</a:t>
            </a:r>
            <a:endParaRPr lang="en-US" dirty="0"/>
          </a:p>
        </p:txBody>
      </p:sp>
      <p:sp>
        <p:nvSpPr>
          <p:cNvPr id="4" name="AutoShape 2" descr="Image result for puerto rico logo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382" y="2014752"/>
            <a:ext cx="1905000" cy="1905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982" y="1574139"/>
            <a:ext cx="2333105" cy="241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rush Script MT" panose="03060802040406070304" pitchFamily="66" charset="0"/>
              </a:rPr>
              <a:t>Language</a:t>
            </a:r>
            <a:endParaRPr lang="en-US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890" y="12700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 Black" panose="020B0A04020102020204" pitchFamily="34" charset="0"/>
              </a:rPr>
              <a:t>The language they speak is Spanish.</a:t>
            </a:r>
          </a:p>
          <a:p>
            <a:pPr marL="0" indent="0">
              <a:buNone/>
            </a:pPr>
            <a:endParaRPr lang="en-US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dirty="0">
              <a:latin typeface="Blackadder ITC" panose="04020505051007020D02" pitchFamily="8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955" y="1222153"/>
            <a:ext cx="2485159" cy="25779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9504" y="3365717"/>
            <a:ext cx="3590925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33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French Script MT" panose="03020402040607040605" pitchFamily="66" charset="0"/>
              </a:rPr>
              <a:t>food</a:t>
            </a:r>
            <a:endParaRPr lang="en-US" dirty="0">
              <a:latin typeface="French Script MT" panose="03020402040607040605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571" y="1670138"/>
            <a:ext cx="8596668" cy="3880773"/>
          </a:xfrm>
        </p:spPr>
        <p:txBody>
          <a:bodyPr/>
          <a:lstStyle/>
          <a:p>
            <a:r>
              <a:rPr lang="en-US" dirty="0" err="1" smtClean="0">
                <a:latin typeface="Arial Black" panose="020B0A04020102020204" pitchFamily="34" charset="0"/>
              </a:rPr>
              <a:t>Aso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pao</a:t>
            </a:r>
            <a:r>
              <a:rPr lang="en-US" dirty="0" smtClean="0">
                <a:latin typeface="Arial Black" panose="020B0A04020102020204" pitchFamily="34" charset="0"/>
              </a:rPr>
              <a:t> with shrimp and vegetables and </a:t>
            </a:r>
            <a:r>
              <a:rPr lang="en-US" dirty="0" err="1" smtClean="0">
                <a:latin typeface="Arial Black" panose="020B0A04020102020204" pitchFamily="34" charset="0"/>
              </a:rPr>
              <a:t>Traditonal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chicharrones</a:t>
            </a:r>
            <a:r>
              <a:rPr lang="en-US" dirty="0" smtClean="0">
                <a:latin typeface="Arial Black" panose="020B0A04020102020204" pitchFamily="34" charset="0"/>
              </a:rPr>
              <a:t> de </a:t>
            </a:r>
            <a:r>
              <a:rPr lang="en-US" dirty="0" err="1" smtClean="0">
                <a:latin typeface="Arial Black" panose="020B0A04020102020204" pitchFamily="34" charset="0"/>
              </a:rPr>
              <a:t>pollo</a:t>
            </a:r>
            <a:r>
              <a:rPr lang="en-US" dirty="0" smtClean="0">
                <a:latin typeface="Arial Black" panose="020B0A04020102020204" pitchFamily="34" charset="0"/>
              </a:rPr>
              <a:t> fried chicken.</a:t>
            </a:r>
          </a:p>
          <a:p>
            <a:r>
              <a:rPr lang="en-US" dirty="0" smtClean="0">
                <a:latin typeface="Arial Black" panose="020B0A04020102020204" pitchFamily="34" charset="0"/>
              </a:rPr>
              <a:t>The food that I like is rice and beans.</a:t>
            </a:r>
          </a:p>
          <a:p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699" y="2743199"/>
            <a:ext cx="2029344" cy="200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05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latin typeface="Blackadder ITC" panose="04020505051007020D02" pitchFamily="82" charset="0"/>
              </a:rPr>
              <a:t>Cities in Puerto Rico</a:t>
            </a:r>
            <a:endParaRPr lang="en-US" sz="6000" dirty="0">
              <a:latin typeface="Blackadder ITC" panose="04020505051007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Eras Bold ITC" panose="020B0907030504020204" pitchFamily="34" charset="0"/>
              </a:rPr>
              <a:t>My dad is from Bayamon and my mom is from Juana Diaz and I like it.</a:t>
            </a:r>
            <a:endParaRPr lang="en-US" dirty="0">
              <a:latin typeface="Eras Bold ITC" panose="020B0907030504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4455" y="3084102"/>
            <a:ext cx="2711661" cy="203374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75" y="2892829"/>
            <a:ext cx="2867891" cy="29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01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Eras Bold ITC" panose="020B0907030504020204" pitchFamily="34" charset="0"/>
              </a:rPr>
              <a:t>History of Puerto Rico</a:t>
            </a:r>
            <a:endParaRPr lang="en-US" dirty="0">
              <a:latin typeface="Eras Bold ITC" panose="020B09070305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Lucida Handwriting" panose="03010101010101010101" pitchFamily="66" charset="0"/>
              </a:rPr>
              <a:t>History of  Puerto Rico</a:t>
            </a:r>
          </a:p>
          <a:p>
            <a:r>
              <a:rPr lang="en-US" dirty="0" smtClean="0">
                <a:latin typeface="Arial Black" panose="020B0A04020102020204" pitchFamily="34" charset="0"/>
                <a:ea typeface="Batang" panose="02030600000101010101" pitchFamily="18" charset="-127"/>
              </a:rPr>
              <a:t>On November 19,1493 Puerto  Rico  was  discovered</a:t>
            </a:r>
          </a:p>
          <a:p>
            <a:r>
              <a:rPr lang="en-US" dirty="0">
                <a:latin typeface="Arial Black" panose="020B0A04020102020204" pitchFamily="34" charset="0"/>
                <a:ea typeface="Batang" panose="02030600000101010101" pitchFamily="18" charset="-127"/>
              </a:rPr>
              <a:t>b</a:t>
            </a:r>
            <a:r>
              <a:rPr lang="en-US" dirty="0" smtClean="0">
                <a:latin typeface="Arial Black" panose="020B0A04020102020204" pitchFamily="34" charset="0"/>
                <a:ea typeface="Batang" panose="02030600000101010101" pitchFamily="18" charset="-127"/>
              </a:rPr>
              <a:t>y Christopher Columbus on his second voyage. To claim lands for the rulers of Spain king Ferdinand and queen Isabella. In 1493 the island was called </a:t>
            </a:r>
            <a:r>
              <a:rPr lang="en-US" dirty="0" err="1">
                <a:latin typeface="Arial Black" panose="020B0A04020102020204" pitchFamily="34" charset="0"/>
                <a:ea typeface="Batang" panose="02030600000101010101" pitchFamily="18" charset="-127"/>
              </a:rPr>
              <a:t>B</a:t>
            </a:r>
            <a:r>
              <a:rPr lang="en-US" dirty="0" err="1" smtClean="0">
                <a:latin typeface="Arial Black" panose="020B0A04020102020204" pitchFamily="34" charset="0"/>
                <a:ea typeface="Batang" panose="02030600000101010101" pitchFamily="18" charset="-127"/>
              </a:rPr>
              <a:t>oringuen</a:t>
            </a:r>
            <a:r>
              <a:rPr lang="en-US" dirty="0" smtClean="0">
                <a:latin typeface="Arial Black" panose="020B0A04020102020204" pitchFamily="34" charset="0"/>
                <a:ea typeface="Batang" panose="02030600000101010101" pitchFamily="18" charset="-127"/>
              </a:rPr>
              <a:t> by the Indians who lived there.</a:t>
            </a:r>
            <a:endParaRPr lang="en-US" dirty="0">
              <a:latin typeface="Arial Black" panose="020B0A04020102020204" pitchFamily="34" charset="0"/>
              <a:ea typeface="Batang" panose="02030600000101010101" pitchFamily="18" charset="-127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2675" y="1571106"/>
            <a:ext cx="1201449" cy="14145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4304" y="4480560"/>
            <a:ext cx="4248305" cy="2377440"/>
          </a:xfrm>
          <a:prstGeom prst="rect">
            <a:avLst/>
          </a:prstGeom>
        </p:spPr>
      </p:pic>
      <p:sp>
        <p:nvSpPr>
          <p:cNvPr id="6" name="5-Point Star 5"/>
          <p:cNvSpPr/>
          <p:nvPr/>
        </p:nvSpPr>
        <p:spPr>
          <a:xfrm>
            <a:off x="6957753" y="1180407"/>
            <a:ext cx="914400" cy="914400"/>
          </a:xfrm>
          <a:prstGeom prst="star5">
            <a:avLst>
              <a:gd name="adj" fmla="val 22387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Eras Bold ITC" panose="020B0907030504020204" pitchFamily="34" charset="0"/>
              </a:rPr>
              <a:t>Traditions Puerto Rican is predominantly Spanish in style having layers and heavy materials, such as wool.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63" y="4357026"/>
            <a:ext cx="2390775" cy="19145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676" y="4359898"/>
            <a:ext cx="1484342" cy="19116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349" y="3108960"/>
            <a:ext cx="2924742" cy="228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lackadder ITC" panose="04020505051007020D02" pitchFamily="82" charset="0"/>
              </a:rPr>
              <a:t>A  country I want to visit is the Ukraine</a:t>
            </a:r>
            <a:endParaRPr lang="en-US" dirty="0">
              <a:latin typeface="Blackadder ITC" panose="04020505051007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23" y="1962386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Engravers MT" panose="02090707080505020304" pitchFamily="18" charset="0"/>
              </a:rPr>
              <a:t>Cities in the Ukraine are Kiev and Odessa and livid Yalta and Pripyat</a:t>
            </a:r>
          </a:p>
          <a:p>
            <a:r>
              <a:rPr lang="en-US" dirty="0" smtClean="0">
                <a:latin typeface="Engravers MT" panose="02090707080505020304" pitchFamily="18" charset="0"/>
              </a:rPr>
              <a:t>The language they speak is Ukrainian</a:t>
            </a:r>
          </a:p>
          <a:p>
            <a:r>
              <a:rPr lang="en-US" dirty="0" smtClean="0">
                <a:latin typeface="Engravers MT" panose="02090707080505020304" pitchFamily="18" charset="0"/>
              </a:rPr>
              <a:t>Ukraine is a large country in eastern Europe known for its orthodox churches black sea coastline and forested mountains.</a:t>
            </a:r>
          </a:p>
          <a:p>
            <a:r>
              <a:rPr lang="en-US" dirty="0" smtClean="0">
                <a:latin typeface="Engravers MT" panose="02090707080505020304" pitchFamily="18" charset="0"/>
              </a:rPr>
              <a:t> Sports such as football and wrestling have been popular in Ukraine since the 19</a:t>
            </a:r>
            <a:r>
              <a:rPr lang="en-US" baseline="30000" dirty="0" smtClean="0">
                <a:latin typeface="Engravers MT" panose="02090707080505020304" pitchFamily="18" charset="0"/>
              </a:rPr>
              <a:t>th</a:t>
            </a:r>
            <a:r>
              <a:rPr lang="en-US" dirty="0" smtClean="0">
                <a:latin typeface="Engravers MT" panose="02090707080505020304" pitchFamily="18" charset="0"/>
              </a:rPr>
              <a:t> century and the football is the most popular sport in Ukraine .</a:t>
            </a:r>
          </a:p>
          <a:p>
            <a:endParaRPr lang="en-US" dirty="0">
              <a:latin typeface="Engravers MT" panose="0209070708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49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Ukraine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86" y="2435629"/>
            <a:ext cx="3276431" cy="216054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117" y="2457103"/>
            <a:ext cx="3400883" cy="21390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000" y="2457102"/>
            <a:ext cx="2628900" cy="21390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86" y="4617648"/>
            <a:ext cx="3382577" cy="194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1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lackadder ITC" panose="04020505051007020D02" pitchFamily="82" charset="0"/>
              </a:rPr>
              <a:t>References     </a:t>
            </a:r>
            <a:endParaRPr lang="en-US" dirty="0">
              <a:latin typeface="Blackadder ITC" panose="04020505051007020D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www.reference.com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Thelatinkitchen.com </a:t>
            </a:r>
          </a:p>
          <a:p>
            <a:r>
              <a:rPr lang="en-US" dirty="0" smtClean="0">
                <a:hlinkClick r:id="rId3"/>
              </a:rPr>
              <a:t>www.wiki.com</a:t>
            </a:r>
            <a:endParaRPr lang="en-US" dirty="0" smtClean="0"/>
          </a:p>
          <a:p>
            <a:r>
              <a:rPr lang="en-US" dirty="0" err="1" smtClean="0"/>
              <a:t>Welcome.topuertorico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45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126</TotalTime>
  <Words>210</Words>
  <Application>Microsoft Office PowerPoint</Application>
  <PresentationFormat>Widescreen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Batang</vt:lpstr>
      <vt:lpstr>Arial</vt:lpstr>
      <vt:lpstr>Arial Black</vt:lpstr>
      <vt:lpstr>Blackadder ITC</vt:lpstr>
      <vt:lpstr>Brush Script MT</vt:lpstr>
      <vt:lpstr>Engravers MT</vt:lpstr>
      <vt:lpstr>Eras Bold ITC</vt:lpstr>
      <vt:lpstr>French Script MT</vt:lpstr>
      <vt:lpstr>Gill Sans MT</vt:lpstr>
      <vt:lpstr>Impact</vt:lpstr>
      <vt:lpstr>Lucida Handwriting</vt:lpstr>
      <vt:lpstr>Badge</vt:lpstr>
      <vt:lpstr>    Puerto Rico</vt:lpstr>
      <vt:lpstr>Language</vt:lpstr>
      <vt:lpstr>food</vt:lpstr>
      <vt:lpstr>Cities in Puerto Rico</vt:lpstr>
      <vt:lpstr>History of Puerto Rico</vt:lpstr>
      <vt:lpstr>Traditions</vt:lpstr>
      <vt:lpstr>A  country I want to visit is the Ukraine</vt:lpstr>
      <vt:lpstr>Ukraine</vt:lpstr>
      <vt:lpstr>References     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Puerto Rico</dc:title>
  <dc:creator>Alexander Duprey</dc:creator>
  <cp:lastModifiedBy>Duprey, Alexander</cp:lastModifiedBy>
  <cp:revision>20</cp:revision>
  <dcterms:created xsi:type="dcterms:W3CDTF">2016-09-30T17:56:28Z</dcterms:created>
  <dcterms:modified xsi:type="dcterms:W3CDTF">2017-01-03T18:48:56Z</dcterms:modified>
</cp:coreProperties>
</file>